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5353050" cy="75676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481752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67480" y="4063320"/>
            <a:ext cx="481752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73636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267480" y="406332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2736360" y="406332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896120" y="177048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3525120" y="177048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267480" y="406332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896120" y="406332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3525120" y="4063320"/>
            <a:ext cx="155088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267480" y="1770480"/>
            <a:ext cx="4817520" cy="4388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481752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235080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2736360" y="1770480"/>
            <a:ext cx="235080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67480" y="301680"/>
            <a:ext cx="4817520" cy="585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2736360" y="1770480"/>
            <a:ext cx="235080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267480" y="406332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235080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73636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736360" y="406332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736360" y="1770480"/>
            <a:ext cx="235080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67480" y="4063320"/>
            <a:ext cx="4817520" cy="2093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67480" y="301680"/>
            <a:ext cx="4817520" cy="1263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fr-FR" sz="4400" spc="-1" strike="noStrike">
                <a:latin typeface="Arial"/>
              </a:rPr>
              <a:t>Cliquez pour éditer le format du texte-titre</a:t>
            </a:r>
            <a:endParaRPr b="0" lang="fr-F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267480" y="1770480"/>
            <a:ext cx="4817520" cy="4388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latin typeface="Arial"/>
              </a:rPr>
              <a:t>Cliquez pour éditer le format du plan de texte</a:t>
            </a:r>
            <a:endParaRPr b="0" lang="fr-F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latin typeface="Arial"/>
              </a:rPr>
              <a:t>Second niveau de plan</a:t>
            </a:r>
            <a:endParaRPr b="0" lang="fr-F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latin typeface="Arial"/>
              </a:rPr>
              <a:t>Troisième niveau de plan</a:t>
            </a:r>
            <a:endParaRPr b="0" lang="fr-F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latin typeface="Arial"/>
              </a:rPr>
              <a:t>Quatrième niveau de plan</a:t>
            </a:r>
            <a:endParaRPr b="0" lang="fr-F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Cinquième niveau de plan</a:t>
            </a:r>
            <a:endParaRPr b="0" lang="fr-F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Sixième niveau de plan</a:t>
            </a:r>
            <a:endParaRPr b="0" lang="fr-F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latin typeface="Arial"/>
              </a:rPr>
              <a:t>Septième niveau de plan</a:t>
            </a:r>
            <a:endParaRPr b="0" lang="fr-F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968000" y="0"/>
            <a:ext cx="383040" cy="7565040"/>
          </a:xfrm>
          <a:prstGeom prst="rect">
            <a:avLst/>
          </a:prstGeom>
          <a:solidFill>
            <a:srgbClr val="feed00"/>
          </a:solidFill>
          <a:ln w="19080">
            <a:solidFill>
              <a:srgbClr val="eeee2c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2"/>
          <p:cNvSpPr/>
          <p:nvPr/>
        </p:nvSpPr>
        <p:spPr>
          <a:xfrm>
            <a:off x="-3960" y="0"/>
            <a:ext cx="5385600" cy="790200"/>
          </a:xfrm>
          <a:prstGeom prst="rect">
            <a:avLst/>
          </a:prstGeom>
          <a:solidFill>
            <a:srgbClr val="feed00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Arial"/>
              </a:rPr>
              <a:t>A la découverte de géocaches 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000" spc="-1" strike="noStrike">
                <a:solidFill>
                  <a:srgbClr val="000000"/>
                </a:solidFill>
                <a:latin typeface="Arial"/>
                <a:ea typeface="Arial"/>
              </a:rPr>
              <a:t>autour de Toulouse</a:t>
            </a: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000" spc="-1" strike="noStrike">
              <a:latin typeface="Arial"/>
            </a:endParaRPr>
          </a:p>
        </p:txBody>
      </p:sp>
      <p:pic>
        <p:nvPicPr>
          <p:cNvPr id="40" name="Google Shape;56;p13" descr=""/>
          <p:cNvPicPr/>
          <p:nvPr/>
        </p:nvPicPr>
        <p:blipFill>
          <a:blip r:embed="rId1"/>
          <a:srcRect l="23717" t="22917" r="23997" b="22777"/>
          <a:stretch/>
        </p:blipFill>
        <p:spPr>
          <a:xfrm>
            <a:off x="4066560" y="0"/>
            <a:ext cx="1284480" cy="1366200"/>
          </a:xfrm>
          <a:prstGeom prst="rect">
            <a:avLst/>
          </a:prstGeom>
          <a:ln>
            <a:noFill/>
          </a:ln>
        </p:spPr>
      </p:pic>
      <p:sp>
        <p:nvSpPr>
          <p:cNvPr id="41" name="CustomShape 3"/>
          <p:cNvSpPr/>
          <p:nvPr/>
        </p:nvSpPr>
        <p:spPr>
          <a:xfrm>
            <a:off x="72000" y="1321200"/>
            <a:ext cx="4822200" cy="199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Pour cette deuxième « balade du dimanche » de l’année 2022, une balade d’une trentaine de kms, cool et ludique est proposée : </a:t>
            </a:r>
            <a:r>
              <a:rPr b="0" i="1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A la découverte des géocaches.  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De quoi s’agit-il ? Le Géocaching est une activité de plein air consistant à retrouver dans la nature, à l'aide d'un GPS ou d'un smartphone, des boites cachées par d'autres personnes. Il n’y a rien à gagner, pas de trésor enfoui à rapporter, que la satisfaction d’avoir réussi à trouver la boite en un lieu précis avec un objet quelquefois insolite que le « cacheur » a mis dans la boite dont la taille et la forme peuvent varier : c’est un jeu de piste divertissant.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C’est Sébastien, un adepte du géocaching qui nous conduira plutôt vers le sud est de Toulouse du côté d’Escalquens, Saint Orens pour terminer sur Toulouse. 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Ceux qui le souhaitent peuvent se créer un compte (gratuit) sur geocaching.com et installer l'application "c:geo" (sur Android) ou Geocaching (sur iOs). Mais pas de panique, si on ne sait pas le faire, ce sera l’occasion de se familiariser un peu plus avec notre smartphone.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1100" spc="-1" strike="noStrike">
                <a:solidFill>
                  <a:srgbClr val="000000"/>
                </a:solidFill>
                <a:latin typeface="Arial"/>
                <a:ea typeface="Arial"/>
              </a:rPr>
              <a:t>Alors prêt.e.s ?</a:t>
            </a:r>
            <a:endParaRPr b="0" lang="fr-FR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fr-FR" sz="11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78840" y="5650560"/>
            <a:ext cx="4768920" cy="564480"/>
          </a:xfrm>
          <a:prstGeom prst="flowChartAlternateProcess">
            <a:avLst/>
          </a:prstGeom>
          <a:solidFill>
            <a:srgbClr val="cccccc"/>
          </a:solidFill>
          <a:ln w="19080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/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111111"/>
                </a:solidFill>
                <a:latin typeface="Arial"/>
                <a:ea typeface="Arial"/>
              </a:rPr>
              <a:t>Rendez-vous : </a:t>
            </a:r>
            <a:r>
              <a:rPr b="0" lang="fr-FR" sz="1200" spc="-1" strike="noStrike">
                <a:solidFill>
                  <a:srgbClr val="111111"/>
                </a:solidFill>
                <a:latin typeface="Arial"/>
                <a:ea typeface="Arial"/>
              </a:rPr>
              <a:t>au Port Saint Sauveur à 10h30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111111"/>
                </a:solidFill>
                <a:latin typeface="Arial"/>
                <a:ea typeface="Arial"/>
              </a:rPr>
              <a:t>Vélo conseillé : </a:t>
            </a:r>
            <a:r>
              <a:rPr b="0" lang="fr-FR" sz="1200" spc="-1" strike="noStrike">
                <a:solidFill>
                  <a:srgbClr val="111111"/>
                </a:solidFill>
                <a:latin typeface="Arial"/>
                <a:ea typeface="Arial"/>
              </a:rPr>
              <a:t>Tous vélos 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111111"/>
                </a:solidFill>
                <a:latin typeface="Arial"/>
                <a:ea typeface="Arial"/>
              </a:rPr>
              <a:t>Apporter son pique nique</a:t>
            </a:r>
            <a:r>
              <a:rPr b="1" lang="fr-FR" sz="1400" spc="-1" strike="noStrike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b="0" lang="fr-FR" sz="1400" spc="-1" strike="noStrike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129960" y="877320"/>
            <a:ext cx="3616920" cy="416880"/>
          </a:xfrm>
          <a:prstGeom prst="flowChartAlternateProcess">
            <a:avLst/>
          </a:prstGeom>
          <a:solidFill>
            <a:srgbClr val="eeeeee"/>
          </a:solidFill>
          <a:ln w="19080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/>
          <a:p>
            <a:pPr algn="ctr">
              <a:lnSpc>
                <a:spcPct val="100000"/>
              </a:lnSpc>
            </a:pPr>
            <a:r>
              <a:rPr b="1" lang="fr-FR" sz="1800" spc="-1" strike="noStrike">
                <a:solidFill>
                  <a:srgbClr val="000000"/>
                </a:solidFill>
                <a:latin typeface="Arial"/>
                <a:ea typeface="Arial"/>
              </a:rPr>
              <a:t>DIMANCHE 30 Janvier 2022</a:t>
            </a:r>
            <a:endParaRPr b="0" lang="fr-FR" sz="1800" spc="-1" strike="noStrike"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24840" y="4701240"/>
            <a:ext cx="4561200" cy="41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15120" y="6192000"/>
            <a:ext cx="5179320" cy="12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marL="457200" indent="-34092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endParaRPr b="0" lang="fr-FR" sz="1200" spc="-1" strike="noStrike">
              <a:latin typeface="Arial"/>
            </a:endParaRPr>
          </a:p>
          <a:p>
            <a:pPr marL="457200" indent="-34092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1" i="1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Renseignements et inscriptions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>
            <a:off x="89280" y="6768000"/>
            <a:ext cx="4784040" cy="622440"/>
          </a:xfrm>
          <a:prstGeom prst="flowChartAlternateProcess">
            <a:avLst/>
          </a:prstGeom>
          <a:solidFill>
            <a:srgbClr val="cccccc"/>
          </a:solidFill>
          <a:ln w="19080">
            <a:solidFill>
              <a:srgbClr val="59595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ctr"/>
          <a:p>
            <a:pPr>
              <a:lnSpc>
                <a:spcPct val="100000"/>
              </a:lnSpc>
            </a:pPr>
            <a:r>
              <a:rPr b="1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Mail : </a:t>
            </a:r>
            <a:r>
              <a:rPr b="1" lang="fr-FR" sz="1200" spc="-1" strike="noStrike" u="sng">
                <a:solidFill>
                  <a:srgbClr val="0000ff"/>
                </a:solidFill>
                <a:uFillTx/>
                <a:latin typeface="Arial"/>
                <a:ea typeface="Arial"/>
              </a:rPr>
              <a:t>chantalleloup@yahoo.fr</a:t>
            </a:r>
            <a:r>
              <a:rPr b="1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 ou Tél : 06 72 72 81 10</a:t>
            </a:r>
            <a:endParaRPr b="0" lang="fr-FR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Comme à chacune de nos balades, 1 € symbolique est demandé au profit de l’association 2P2R</a:t>
            </a:r>
            <a:endParaRPr b="0" lang="fr-FR" sz="1200" spc="-1" strike="noStrike">
              <a:latin typeface="Arial"/>
            </a:endParaRPr>
          </a:p>
        </p:txBody>
      </p:sp>
      <p:sp>
        <p:nvSpPr>
          <p:cNvPr id="47" name="CustomShape 9"/>
          <p:cNvSpPr/>
          <p:nvPr/>
        </p:nvSpPr>
        <p:spPr>
          <a:xfrm flipH="1" rot="16200000">
            <a:off x="4118040" y="6339960"/>
            <a:ext cx="2126160" cy="31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>
              <a:lnSpc>
                <a:spcPct val="100000"/>
              </a:lnSpc>
            </a:pPr>
            <a:r>
              <a:rPr b="0" lang="fr-FR" sz="800" spc="-1" strike="noStrike">
                <a:solidFill>
                  <a:srgbClr val="000000"/>
                </a:solidFill>
                <a:latin typeface="Arial"/>
                <a:ea typeface="Arial"/>
              </a:rPr>
              <a:t>Ne pas jeter sur la voie publique - I.P.N.S</a:t>
            </a:r>
            <a:endParaRPr b="0" lang="fr-FR" sz="800" spc="-1" strike="noStrike">
              <a:latin typeface="Arial"/>
            </a:endParaRPr>
          </a:p>
        </p:txBody>
      </p:sp>
      <p:sp>
        <p:nvSpPr>
          <p:cNvPr id="48" name="TextShape 10"/>
          <p:cNvSpPr txBox="1"/>
          <p:nvPr/>
        </p:nvSpPr>
        <p:spPr>
          <a:xfrm>
            <a:off x="250200" y="5310720"/>
            <a:ext cx="180720" cy="26136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TextShape 11"/>
          <p:cNvSpPr txBox="1"/>
          <p:nvPr/>
        </p:nvSpPr>
        <p:spPr>
          <a:xfrm>
            <a:off x="285840" y="5194080"/>
            <a:ext cx="180720" cy="26136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CustomShape 12"/>
          <p:cNvSpPr/>
          <p:nvPr/>
        </p:nvSpPr>
        <p:spPr>
          <a:xfrm>
            <a:off x="0" y="5059440"/>
            <a:ext cx="5179320" cy="12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marL="457200" indent="-34092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endParaRPr b="0" lang="fr-FR" sz="1200" spc="-1" strike="noStrike">
              <a:latin typeface="Arial"/>
            </a:endParaRPr>
          </a:p>
          <a:p>
            <a:pPr marL="457200" indent="-34092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1" i="1" lang="fr-FR" sz="1200" spc="-1" strike="noStrike">
                <a:solidFill>
                  <a:srgbClr val="000000"/>
                </a:solidFill>
                <a:latin typeface="Arial"/>
                <a:ea typeface="Arial"/>
              </a:rPr>
              <a:t>Pour nous joindre </a:t>
            </a:r>
            <a:endParaRPr b="0" lang="fr-FR" sz="1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Application>LibreOffice/6.0.6.2$Windows_X86_64 LibreOffice_project/0c292870b25a325b5ed35f6b45599d2ea4458e77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fr-FR</dc:language>
  <cp:lastModifiedBy/>
  <dcterms:modified xsi:type="dcterms:W3CDTF">2022-01-04T08:37:59Z</dcterms:modified>
  <cp:revision>31</cp:revision>
  <dc:subject/>
  <dc:title/>
</cp:coreProperties>
</file>